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68" r:id="rId15"/>
    <p:sldId id="271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Run the optimization model every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 (VRP’s variant)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029241"/>
            <a:ext cx="7617311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</a:t>
            </a:r>
            <a:r>
              <a:rPr lang="en-CA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maximizing coverage 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1106" y="10365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Math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99"/>
            <a:ext cx="10515600" cy="915822"/>
          </a:xfrm>
        </p:spPr>
        <p:txBody>
          <a:bodyPr/>
          <a:lstStyle/>
          <a:p>
            <a:r>
              <a:rPr lang="en-US" b="1" dirty="0"/>
              <a:t>Web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8742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Availability (in warehouse) and capacity (of vehicles) 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A table</a:t>
            </a:r>
          </a:p>
          <a:p>
            <a:pPr lvl="1"/>
            <a:r>
              <a:rPr lang="en-US" dirty="0"/>
              <a:t>A GIS map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A" sz="1400" b="1" u="sng" dirty="0">
                <a:solidFill>
                  <a:srgbClr val="6AAB73"/>
                </a:solidFill>
                <a:effectLst/>
              </a:rPr>
              <a:t>Reference data</a:t>
            </a:r>
          </a:p>
          <a:p>
            <a:r>
              <a:rPr lang="en-CA" sz="1400" dirty="0">
                <a:solidFill>
                  <a:srgbClr val="6AAB73"/>
                </a:solidFill>
                <a:effectLst/>
              </a:rPr>
              <a:t>25% coverage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6AAB73"/>
                </a:solidFill>
                <a:effectLst/>
              </a:rPr>
              <a:t>availability = {'W1': 1500, 'W2': 2000} 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6AAB73"/>
                </a:solidFill>
                <a:effectLst/>
              </a:rPr>
              <a:t>capacities = {'D1': 1000, 'D2': 2000, 'T1': 1600, 'T2': 2000}</a:t>
            </a:r>
          </a:p>
          <a:p>
            <a:r>
              <a:rPr lang="en-CA" sz="1400" dirty="0">
                <a:solidFill>
                  <a:srgbClr val="6AAB73"/>
                </a:solidFill>
                <a:effectLst/>
              </a:rPr>
              <a:t>46% coverage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BCBEC4"/>
                </a:solidFill>
                <a:effectLst/>
              </a:rPr>
              <a:t>availability = {</a:t>
            </a:r>
            <a:r>
              <a:rPr lang="en-CA" sz="1400" dirty="0">
                <a:solidFill>
                  <a:srgbClr val="6AAB73"/>
                </a:solidFill>
                <a:effectLst/>
              </a:rPr>
              <a:t>'W1'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1500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'W2'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20000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} </a:t>
            </a:r>
            <a:br>
              <a:rPr lang="en-CA" sz="1400" dirty="0">
                <a:solidFill>
                  <a:srgbClr val="BCBEC4"/>
                </a:solidFill>
                <a:effectLst/>
              </a:rPr>
            </a:br>
            <a:r>
              <a:rPr lang="en-CA" sz="1400" dirty="0">
                <a:solidFill>
                  <a:srgbClr val="BCBEC4"/>
                </a:solidFill>
                <a:effectLst/>
              </a:rPr>
              <a:t>capacities = {</a:t>
            </a:r>
            <a:r>
              <a:rPr lang="en-CA" sz="1400" dirty="0">
                <a:solidFill>
                  <a:srgbClr val="6AAB73"/>
                </a:solidFill>
                <a:effectLst/>
              </a:rPr>
              <a:t>'D1'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'D2'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12000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'T1'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1600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'T2'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2000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}</a:t>
            </a:r>
          </a:p>
          <a:p>
            <a:endParaRPr lang="en-US" sz="19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681037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Main Task for now:</a:t>
            </a:r>
          </a:p>
          <a:p>
            <a:pPr marL="342900" indent="-342900">
              <a:buAutoNum type="arabicPeriod"/>
            </a:pPr>
            <a:r>
              <a:rPr lang="en-US" sz="2000" b="1" dirty="0"/>
              <a:t>Build the minimalistic online web app (anyone can input these two inputs, and get the GIS map)</a:t>
            </a:r>
          </a:p>
          <a:p>
            <a:pPr marL="342900" indent="-342900">
              <a:buAutoNum type="arabicPeriod"/>
            </a:pPr>
            <a:r>
              <a:rPr lang="en-US" sz="2000" b="1" dirty="0"/>
              <a:t>Edges of the map should be roads of GIS graph, not straight line, add an animation if possible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84E48-4E5E-D02A-C55E-4FE63328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3097"/>
            <a:ext cx="5328062" cy="39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35DA74-99DF-609A-4CB0-4EE5AC3C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9" r="23010" b="10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1122363"/>
            <a:ext cx="849283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Case study 1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927</Words>
  <Application>Microsoft Macintosh PowerPoint</Application>
  <PresentationFormat>Widescreen</PresentationFormat>
  <Paragraphs>136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 (VRP’s variant) </vt:lpstr>
      <vt:lpstr>Results</vt:lpstr>
      <vt:lpstr>Web app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53</cp:revision>
  <dcterms:created xsi:type="dcterms:W3CDTF">2024-08-03T06:17:05Z</dcterms:created>
  <dcterms:modified xsi:type="dcterms:W3CDTF">2024-09-09T00:15:47Z</dcterms:modified>
</cp:coreProperties>
</file>